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2.xml"/>
  <Override ContentType="application/vnd.openxmlformats-officedocument.presentationml.slide+xml" PartName="/ppt/slides/slide98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63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80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1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9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  <p:sldId id="354" r:id="rId104"/>
    <p:sldId id="355" r:id="rId105"/>
    <p:sldId id="356" r:id="rId106"/>
  </p:sldIdLst>
  <p:sldSz cy="5143500" cx="9144000"/>
  <p:notesSz cx="6858000" cy="9144000"/>
  <p:embeddedFontLst>
    <p:embeddedFont>
      <p:font typeface="Roboto"/>
      <p:regular r:id="rId107"/>
      <p:bold r:id="rId108"/>
      <p:italic r:id="rId109"/>
      <p:boldItalic r:id="rId11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07" Type="http://schemas.openxmlformats.org/officeDocument/2006/relationships/font" Target="fonts/Roboto-regular.fntdata"/><Relationship Id="rId106" Type="http://schemas.openxmlformats.org/officeDocument/2006/relationships/slide" Target="slides/slide101.xml"/><Relationship Id="rId105" Type="http://schemas.openxmlformats.org/officeDocument/2006/relationships/slide" Target="slides/slide100.xml"/><Relationship Id="rId104" Type="http://schemas.openxmlformats.org/officeDocument/2006/relationships/slide" Target="slides/slide99.xml"/><Relationship Id="rId109" Type="http://schemas.openxmlformats.org/officeDocument/2006/relationships/font" Target="fonts/Roboto-italic.fntdata"/><Relationship Id="rId108" Type="http://schemas.openxmlformats.org/officeDocument/2006/relationships/font" Target="fonts/Roboto-bold.fntdata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103" Type="http://schemas.openxmlformats.org/officeDocument/2006/relationships/slide" Target="slides/slide98.xml"/><Relationship Id="rId102" Type="http://schemas.openxmlformats.org/officeDocument/2006/relationships/slide" Target="slides/slide97.xml"/><Relationship Id="rId101" Type="http://schemas.openxmlformats.org/officeDocument/2006/relationships/slide" Target="slides/slide96.xml"/><Relationship Id="rId100" Type="http://schemas.openxmlformats.org/officeDocument/2006/relationships/slide" Target="slides/slide95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95" Type="http://schemas.openxmlformats.org/officeDocument/2006/relationships/slide" Target="slides/slide90.xml"/><Relationship Id="rId94" Type="http://schemas.openxmlformats.org/officeDocument/2006/relationships/slide" Target="slides/slide89.xml"/><Relationship Id="rId97" Type="http://schemas.openxmlformats.org/officeDocument/2006/relationships/slide" Target="slides/slide92.xml"/><Relationship Id="rId96" Type="http://schemas.openxmlformats.org/officeDocument/2006/relationships/slide" Target="slides/slide91.xml"/><Relationship Id="rId11" Type="http://schemas.openxmlformats.org/officeDocument/2006/relationships/slide" Target="slides/slide6.xml"/><Relationship Id="rId99" Type="http://schemas.openxmlformats.org/officeDocument/2006/relationships/slide" Target="slides/slide94.xml"/><Relationship Id="rId10" Type="http://schemas.openxmlformats.org/officeDocument/2006/relationships/slide" Target="slides/slide5.xml"/><Relationship Id="rId98" Type="http://schemas.openxmlformats.org/officeDocument/2006/relationships/slide" Target="slides/slide93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91" Type="http://schemas.openxmlformats.org/officeDocument/2006/relationships/slide" Target="slides/slide86.xml"/><Relationship Id="rId90" Type="http://schemas.openxmlformats.org/officeDocument/2006/relationships/slide" Target="slides/slide85.xml"/><Relationship Id="rId93" Type="http://schemas.openxmlformats.org/officeDocument/2006/relationships/slide" Target="slides/slide88.xml"/><Relationship Id="rId92" Type="http://schemas.openxmlformats.org/officeDocument/2006/relationships/slide" Target="slides/slide87.xml"/><Relationship Id="rId15" Type="http://schemas.openxmlformats.org/officeDocument/2006/relationships/slide" Target="slides/slide10.xml"/><Relationship Id="rId110" Type="http://schemas.openxmlformats.org/officeDocument/2006/relationships/font" Target="fonts/Roboto-boldItalic.fntdata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86" Type="http://schemas.openxmlformats.org/officeDocument/2006/relationships/slide" Target="slides/slide81.xml"/><Relationship Id="rId85" Type="http://schemas.openxmlformats.org/officeDocument/2006/relationships/slide" Target="slides/slide80.xml"/><Relationship Id="rId88" Type="http://schemas.openxmlformats.org/officeDocument/2006/relationships/slide" Target="slides/slide83.xml"/><Relationship Id="rId87" Type="http://schemas.openxmlformats.org/officeDocument/2006/relationships/slide" Target="slides/slide82.xml"/><Relationship Id="rId89" Type="http://schemas.openxmlformats.org/officeDocument/2006/relationships/slide" Target="slides/slide84.xml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75" Type="http://schemas.openxmlformats.org/officeDocument/2006/relationships/slide" Target="slides/slide70.xml"/><Relationship Id="rId74" Type="http://schemas.openxmlformats.org/officeDocument/2006/relationships/slide" Target="slides/slide69.xml"/><Relationship Id="rId77" Type="http://schemas.openxmlformats.org/officeDocument/2006/relationships/slide" Target="slides/slide72.xml"/><Relationship Id="rId76" Type="http://schemas.openxmlformats.org/officeDocument/2006/relationships/slide" Target="slides/slide71.xml"/><Relationship Id="rId79" Type="http://schemas.openxmlformats.org/officeDocument/2006/relationships/slide" Target="slides/slide74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66" Type="http://schemas.openxmlformats.org/officeDocument/2006/relationships/slide" Target="slides/slide61.xml"/><Relationship Id="rId65" Type="http://schemas.openxmlformats.org/officeDocument/2006/relationships/slide" Target="slides/slide60.xml"/><Relationship Id="rId68" Type="http://schemas.openxmlformats.org/officeDocument/2006/relationships/slide" Target="slides/slide63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69" Type="http://schemas.openxmlformats.org/officeDocument/2006/relationships/slide" Target="slides/slide6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5" Type="http://schemas.openxmlformats.org/officeDocument/2006/relationships/slide" Target="slides/slide50.xml"/><Relationship Id="rId54" Type="http://schemas.openxmlformats.org/officeDocument/2006/relationships/slide" Target="slides/slide49.xml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59" Type="http://schemas.openxmlformats.org/officeDocument/2006/relationships/slide" Target="slides/slide54.xml"/><Relationship Id="rId58" Type="http://schemas.openxmlformats.org/officeDocument/2006/relationships/slide" Target="slides/slide5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d536eec93c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d536eec93c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2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gd536eec93c_0_7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4" name="Google Shape;894;gd536eec93c_0_7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9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gd536eec93c_0_7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1" name="Google Shape;901;gd536eec93c_0_7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d536eec93c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d536eec93c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d536eec93c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d536eec93c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d536eec93c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d536eec93c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d536eec93c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d536eec93c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d536eec93c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d536eec93c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d536eec93c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d536eec93c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d536eec93c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d536eec93c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d536eec93c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d536eec93c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d536eec93c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d536eec93c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cc811e57a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cc811e57a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d536eec93c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d536eec93c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d536eec93c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d536eec93c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d536eec93c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d536eec93c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d536eec93c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d536eec93c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d536eec93c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d536eec93c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d536eec93c_0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d536eec93c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d536eec93c_0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d536eec93c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d536eec93c_0_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d536eec93c_0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d536eec93c_0_2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d536eec93c_0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d536eec93c_0_2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d536eec93c_0_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cc811e57a5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cc811e57a5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d536eec93c_0_2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d536eec93c_0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d536eec93c_0_2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d536eec93c_0_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d536eec93c_0_2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d536eec93c_0_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d536eec93c_0_2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d536eec93c_0_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d536eec93c_0_2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d536eec93c_0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d536eec93c_0_2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d536eec93c_0_2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d536eec93c_0_2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d536eec93c_0_2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d536eec93c_0_2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d536eec93c_0_2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d536eec93c_0_2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d536eec93c_0_2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d536eec93c_0_2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d536eec93c_0_2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cc811e57a5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cc811e57a5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d536eec93c_0_2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d536eec93c_0_2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d536eec93c_0_3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d536eec93c_0_3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d536eec93c_0_3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d536eec93c_0_3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d536eec93c_0_3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d536eec93c_0_3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d536eec93c_0_3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d536eec93c_0_3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d536eec93c_0_3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d536eec93c_0_3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d536eec93c_0_3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d536eec93c_0_3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d536eec93c_0_3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d536eec93c_0_3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d536eec93c_0_3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d536eec93c_0_3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d536eec93c_0_3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d536eec93c_0_3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d536eec93c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d536eec93c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d536eec93c_0_3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d536eec93c_0_3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d536eec93c_0_3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d536eec93c_0_3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d536eec93c_0_3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d536eec93c_0_3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d536eec93c_0_3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d536eec93c_0_3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d536eec93c_0_4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d536eec93c_0_4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d536eec93c_0_4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gd536eec93c_0_4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d536eec93c_0_4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d536eec93c_0_4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d536eec93c_0_4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Google Shape;552;gd536eec93c_0_4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d536eec93c_0_4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3" name="Google Shape;563;gd536eec93c_0_4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d536eec93c_0_4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" name="Google Shape;572;gd536eec93c_0_4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d536eec93c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d536eec93c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d536eec93c_0_4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0" name="Google Shape;580;gd536eec93c_0_4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d536eec93c_0_4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8" name="Google Shape;588;gd536eec93c_0_4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d536eec93c_0_4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6" name="Google Shape;596;gd536eec93c_0_4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d536eec93c_0_4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4" name="Google Shape;604;gd536eec93c_0_4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d536eec93c_0_4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2" name="Google Shape;612;gd536eec93c_0_4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d536eec93c_0_4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1" name="Google Shape;621;gd536eec93c_0_4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d536eec93c_0_5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8" name="Google Shape;628;gd536eec93c_0_5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d536eec93c_0_5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9" name="Google Shape;639;gd536eec93c_0_5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gd536eec93c_0_5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8" name="Google Shape;648;gd536eec93c_0_5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d536eec93c_0_5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6" name="Google Shape;656;gd536eec93c_0_5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d536eec93c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d536eec93c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d536eec93c_0_5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d536eec93c_0_5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d536eec93c_0_5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2" name="Google Shape;672;gd536eec93c_0_5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d536eec93c_0_5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0" name="Google Shape;680;gd536eec93c_0_5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gd536eec93c_0_5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8" name="Google Shape;688;gd536eec93c_0_5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d536eec93c_0_5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6" name="Google Shape;696;gd536eec93c_0_5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gd536eec93c_0_5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5" name="Google Shape;705;gd536eec93c_0_5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gd536eec93c_0_5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2" name="Google Shape;712;gd536eec93c_0_5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gd536eec93c_0_5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0" name="Google Shape;720;gd536eec93c_0_5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gd536eec93c_0_5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8" name="Google Shape;728;gd536eec93c_0_5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gd536eec93c_0_6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8" name="Google Shape;738;gd536eec93c_0_6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d536eec93c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d536eec93c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gd536eec93c_0_6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6" name="Google Shape;746;gd536eec93c_0_6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gd536eec93c_0_6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4" name="Google Shape;754;gd536eec93c_0_6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gd536eec93c_0_6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2" name="Google Shape;762;gd536eec93c_0_6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gd536eec93c_0_6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9" name="Google Shape;769;gd536eec93c_0_6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gd536eec93c_0_6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6" name="Google Shape;776;gd536eec93c_0_6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gd536eec93c_0_6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3" name="Google Shape;783;gd536eec93c_0_6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gd536eec93c_0_6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1" name="Google Shape;791;gd536eec93c_0_6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gd536eec93c_0_6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8" name="Google Shape;798;gd536eec93c_0_6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gd536eec93c_0_6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5" name="Google Shape;805;gd536eec93c_0_6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gd536eec93c_0_6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2" name="Google Shape;812;gd536eec93c_0_6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d536eec93c_0_4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d536eec93c_0_4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7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gd536eec93c_0_6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9" name="Google Shape;819;gd536eec93c_0_6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5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gd536eec93c_0_6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7" name="Google Shape;827;gd536eec93c_0_6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3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gd536eec93c_0_6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5" name="Google Shape;835;gd536eec93c_0_6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0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gd536eec93c_0_6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2" name="Google Shape;842;gd536eec93c_0_6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gd536eec93c_0_6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9" name="Google Shape;849;gd536eec93c_0_6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4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gd536eec93c_0_7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6" name="Google Shape;856;gd536eec93c_0_7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gd536eec93c_0_7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3" name="Google Shape;863;gd536eec93c_0_7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8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gd536eec93c_0_7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0" name="Google Shape;870;gd536eec93c_0_7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6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gd536eec93c_0_7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8" name="Google Shape;878;gd536eec93c_0_7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5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gd536eec93c_0_7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7" name="Google Shape;887;gd536eec93c_0_7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Google Shape;11;p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1" name="Google Shape;71;p1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1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1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1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" name="Google Shape;76;p11"/>
          <p:cNvSpPr txBox="1"/>
          <p:nvPr>
            <p:ph hasCustomPrompt="1"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/>
          <p:nvPr>
            <p:ph idx="1" type="body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Google Shape;78;p1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1" name="Google Shape;21;p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" name="Google Shape;26;p3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4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Google Shape;30;p4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" name="Google Shape;35;p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5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" name="Google Shape;42;p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5" name="Google Shape;45;p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8" name="Google Shape;48;p7"/>
          <p:cNvSpPr txBox="1"/>
          <p:nvPr>
            <p:ph idx="1" type="body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8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Google Shape;52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8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" name="Google Shape;57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1" name="Google Shape;6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2" name="Google Shape;62;p9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3" name="Google Shape;63;p9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4" name="Google Shape;6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Google Shape;65;p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68" name="Google Shape;68;p1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eometr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Relationship Id="rId4" Type="http://schemas.openxmlformats.org/officeDocument/2006/relationships/image" Target="../media/image24.png"/><Relationship Id="rId5" Type="http://schemas.openxmlformats.org/officeDocument/2006/relationships/image" Target="../media/image2.png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250.png"/><Relationship Id="rId4" Type="http://schemas.openxmlformats.org/officeDocument/2006/relationships/image" Target="../media/image245.png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1.xml"/><Relationship Id="rId3" Type="http://schemas.openxmlformats.org/officeDocument/2006/relationships/image" Target="../media/image244.png"/><Relationship Id="rId4" Type="http://schemas.openxmlformats.org/officeDocument/2006/relationships/image" Target="../media/image252.png"/><Relationship Id="rId11" Type="http://schemas.openxmlformats.org/officeDocument/2006/relationships/image" Target="../media/image257.png"/><Relationship Id="rId10" Type="http://schemas.openxmlformats.org/officeDocument/2006/relationships/image" Target="../media/image256.png"/><Relationship Id="rId9" Type="http://schemas.openxmlformats.org/officeDocument/2006/relationships/image" Target="../media/image249.png"/><Relationship Id="rId5" Type="http://schemas.openxmlformats.org/officeDocument/2006/relationships/image" Target="../media/image254.png"/><Relationship Id="rId6" Type="http://schemas.openxmlformats.org/officeDocument/2006/relationships/image" Target="../media/image255.png"/><Relationship Id="rId7" Type="http://schemas.openxmlformats.org/officeDocument/2006/relationships/image" Target="../media/image251.png"/><Relationship Id="rId8" Type="http://schemas.openxmlformats.org/officeDocument/2006/relationships/image" Target="../media/image25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Relationship Id="rId4" Type="http://schemas.openxmlformats.org/officeDocument/2006/relationships/image" Target="../media/image8.png"/><Relationship Id="rId5" Type="http://schemas.openxmlformats.org/officeDocument/2006/relationships/image" Target="../media/image20.png"/><Relationship Id="rId6" Type="http://schemas.openxmlformats.org/officeDocument/2006/relationships/image" Target="../media/image2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4.png"/><Relationship Id="rId4" Type="http://schemas.openxmlformats.org/officeDocument/2006/relationships/image" Target="../media/image22.png"/><Relationship Id="rId5" Type="http://schemas.openxmlformats.org/officeDocument/2006/relationships/image" Target="../media/image3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2.png"/><Relationship Id="rId4" Type="http://schemas.openxmlformats.org/officeDocument/2006/relationships/image" Target="../media/image26.png"/><Relationship Id="rId5" Type="http://schemas.openxmlformats.org/officeDocument/2006/relationships/image" Target="../media/image2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1.png"/><Relationship Id="rId4" Type="http://schemas.openxmlformats.org/officeDocument/2006/relationships/image" Target="../media/image38.png"/><Relationship Id="rId5" Type="http://schemas.openxmlformats.org/officeDocument/2006/relationships/image" Target="../media/image2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6.png"/><Relationship Id="rId4" Type="http://schemas.openxmlformats.org/officeDocument/2006/relationships/image" Target="../media/image27.png"/><Relationship Id="rId5" Type="http://schemas.openxmlformats.org/officeDocument/2006/relationships/image" Target="../media/image2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9.png"/><Relationship Id="rId4" Type="http://schemas.openxmlformats.org/officeDocument/2006/relationships/image" Target="../media/image37.png"/><Relationship Id="rId5" Type="http://schemas.openxmlformats.org/officeDocument/2006/relationships/image" Target="../media/image3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0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Relationship Id="rId6" Type="http://schemas.openxmlformats.org/officeDocument/2006/relationships/image" Target="../media/image51.png"/><Relationship Id="rId7" Type="http://schemas.openxmlformats.org/officeDocument/2006/relationships/image" Target="../media/image4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7.png"/><Relationship Id="rId4" Type="http://schemas.openxmlformats.org/officeDocument/2006/relationships/image" Target="../media/image36.png"/><Relationship Id="rId5" Type="http://schemas.openxmlformats.org/officeDocument/2006/relationships/image" Target="../media/image47.png"/><Relationship Id="rId6" Type="http://schemas.openxmlformats.org/officeDocument/2006/relationships/image" Target="../media/image4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5.png"/><Relationship Id="rId4" Type="http://schemas.openxmlformats.org/officeDocument/2006/relationships/image" Target="../media/image35.png"/><Relationship Id="rId5" Type="http://schemas.openxmlformats.org/officeDocument/2006/relationships/image" Target="../media/image91.png"/><Relationship Id="rId6" Type="http://schemas.openxmlformats.org/officeDocument/2006/relationships/image" Target="../media/image44.png"/><Relationship Id="rId7" Type="http://schemas.openxmlformats.org/officeDocument/2006/relationships/image" Target="../media/image3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0.png"/><Relationship Id="rId4" Type="http://schemas.openxmlformats.org/officeDocument/2006/relationships/image" Target="../media/image48.png"/><Relationship Id="rId5" Type="http://schemas.openxmlformats.org/officeDocument/2006/relationships/image" Target="../media/image6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66.png"/><Relationship Id="rId4" Type="http://schemas.openxmlformats.org/officeDocument/2006/relationships/image" Target="../media/image59.png"/><Relationship Id="rId5" Type="http://schemas.openxmlformats.org/officeDocument/2006/relationships/image" Target="../media/image58.png"/><Relationship Id="rId6" Type="http://schemas.openxmlformats.org/officeDocument/2006/relationships/image" Target="../media/image6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62.png"/><Relationship Id="rId4" Type="http://schemas.openxmlformats.org/officeDocument/2006/relationships/image" Target="../media/image52.png"/><Relationship Id="rId5" Type="http://schemas.openxmlformats.org/officeDocument/2006/relationships/image" Target="../media/image54.png"/><Relationship Id="rId6" Type="http://schemas.openxmlformats.org/officeDocument/2006/relationships/image" Target="../media/image5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63.png"/><Relationship Id="rId4" Type="http://schemas.openxmlformats.org/officeDocument/2006/relationships/image" Target="../media/image53.png"/><Relationship Id="rId5" Type="http://schemas.openxmlformats.org/officeDocument/2006/relationships/image" Target="../media/image61.png"/><Relationship Id="rId6" Type="http://schemas.openxmlformats.org/officeDocument/2006/relationships/image" Target="../media/image5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67.png"/><Relationship Id="rId4" Type="http://schemas.openxmlformats.org/officeDocument/2006/relationships/image" Target="../media/image65.png"/><Relationship Id="rId5" Type="http://schemas.openxmlformats.org/officeDocument/2006/relationships/image" Target="../media/image68.png"/><Relationship Id="rId6" Type="http://schemas.openxmlformats.org/officeDocument/2006/relationships/image" Target="../media/image7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84.png"/><Relationship Id="rId4" Type="http://schemas.openxmlformats.org/officeDocument/2006/relationships/image" Target="../media/image8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78.png"/><Relationship Id="rId4" Type="http://schemas.openxmlformats.org/officeDocument/2006/relationships/image" Target="../media/image8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85.png"/><Relationship Id="rId4" Type="http://schemas.openxmlformats.org/officeDocument/2006/relationships/image" Target="../media/image72.png"/><Relationship Id="rId5" Type="http://schemas.openxmlformats.org/officeDocument/2006/relationships/image" Target="../media/image7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82.png"/><Relationship Id="rId4" Type="http://schemas.openxmlformats.org/officeDocument/2006/relationships/image" Target="../media/image69.png"/><Relationship Id="rId5" Type="http://schemas.openxmlformats.org/officeDocument/2006/relationships/image" Target="../media/image76.png"/><Relationship Id="rId6" Type="http://schemas.openxmlformats.org/officeDocument/2006/relationships/image" Target="../media/image7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79.png"/><Relationship Id="rId4" Type="http://schemas.openxmlformats.org/officeDocument/2006/relationships/image" Target="../media/image70.png"/><Relationship Id="rId5" Type="http://schemas.openxmlformats.org/officeDocument/2006/relationships/image" Target="../media/image81.png"/><Relationship Id="rId6" Type="http://schemas.openxmlformats.org/officeDocument/2006/relationships/image" Target="../media/image7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8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71.png"/><Relationship Id="rId4" Type="http://schemas.openxmlformats.org/officeDocument/2006/relationships/image" Target="../media/image86.png"/><Relationship Id="rId5" Type="http://schemas.openxmlformats.org/officeDocument/2006/relationships/image" Target="../media/image90.png"/><Relationship Id="rId6" Type="http://schemas.openxmlformats.org/officeDocument/2006/relationships/image" Target="../media/image105.png"/><Relationship Id="rId7" Type="http://schemas.openxmlformats.org/officeDocument/2006/relationships/image" Target="../media/image8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02.png"/><Relationship Id="rId4" Type="http://schemas.openxmlformats.org/officeDocument/2006/relationships/image" Target="../media/image99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93.png"/><Relationship Id="rId4" Type="http://schemas.openxmlformats.org/officeDocument/2006/relationships/image" Target="../media/image94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00.png"/><Relationship Id="rId4" Type="http://schemas.openxmlformats.org/officeDocument/2006/relationships/image" Target="../media/image104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03.png"/><Relationship Id="rId4" Type="http://schemas.openxmlformats.org/officeDocument/2006/relationships/image" Target="../media/image96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98.png"/><Relationship Id="rId4" Type="http://schemas.openxmlformats.org/officeDocument/2006/relationships/image" Target="../media/image101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97.png"/><Relationship Id="rId4" Type="http://schemas.openxmlformats.org/officeDocument/2006/relationships/image" Target="../media/image95.png"/><Relationship Id="rId5" Type="http://schemas.openxmlformats.org/officeDocument/2006/relationships/image" Target="../media/image92.png"/><Relationship Id="rId6" Type="http://schemas.openxmlformats.org/officeDocument/2006/relationships/image" Target="../media/image106.png"/><Relationship Id="rId7" Type="http://schemas.openxmlformats.org/officeDocument/2006/relationships/image" Target="../media/image89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13.png"/><Relationship Id="rId4" Type="http://schemas.openxmlformats.org/officeDocument/2006/relationships/image" Target="../media/image119.png"/><Relationship Id="rId5" Type="http://schemas.openxmlformats.org/officeDocument/2006/relationships/image" Target="../media/image121.png"/><Relationship Id="rId6" Type="http://schemas.openxmlformats.org/officeDocument/2006/relationships/image" Target="../media/image108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17.png"/><Relationship Id="rId4" Type="http://schemas.openxmlformats.org/officeDocument/2006/relationships/image" Target="../media/image13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10.png"/><Relationship Id="rId4" Type="http://schemas.openxmlformats.org/officeDocument/2006/relationships/image" Target="../media/image112.png"/><Relationship Id="rId5" Type="http://schemas.openxmlformats.org/officeDocument/2006/relationships/image" Target="../media/image114.png"/><Relationship Id="rId6" Type="http://schemas.openxmlformats.org/officeDocument/2006/relationships/image" Target="../media/image109.png"/><Relationship Id="rId7" Type="http://schemas.openxmlformats.org/officeDocument/2006/relationships/image" Target="../media/image111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22.png"/><Relationship Id="rId4" Type="http://schemas.openxmlformats.org/officeDocument/2006/relationships/image" Target="../media/image124.png"/><Relationship Id="rId5" Type="http://schemas.openxmlformats.org/officeDocument/2006/relationships/image" Target="../media/image107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20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16.png"/><Relationship Id="rId4" Type="http://schemas.openxmlformats.org/officeDocument/2006/relationships/image" Target="../media/image125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18.png"/><Relationship Id="rId4" Type="http://schemas.openxmlformats.org/officeDocument/2006/relationships/image" Target="../media/image115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27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26.png"/><Relationship Id="rId4" Type="http://schemas.openxmlformats.org/officeDocument/2006/relationships/image" Target="../media/image123.png"/><Relationship Id="rId5" Type="http://schemas.openxmlformats.org/officeDocument/2006/relationships/image" Target="../media/image129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34.png"/><Relationship Id="rId4" Type="http://schemas.openxmlformats.org/officeDocument/2006/relationships/image" Target="../media/image132.png"/><Relationship Id="rId5" Type="http://schemas.openxmlformats.org/officeDocument/2006/relationships/image" Target="../media/image128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141.png"/><Relationship Id="rId4" Type="http://schemas.openxmlformats.org/officeDocument/2006/relationships/image" Target="../media/image137.png"/><Relationship Id="rId5" Type="http://schemas.openxmlformats.org/officeDocument/2006/relationships/image" Target="../media/image131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135.png"/><Relationship Id="rId4" Type="http://schemas.openxmlformats.org/officeDocument/2006/relationships/image" Target="../media/image133.png"/><Relationship Id="rId5" Type="http://schemas.openxmlformats.org/officeDocument/2006/relationships/image" Target="../media/image130.png"/><Relationship Id="rId6" Type="http://schemas.openxmlformats.org/officeDocument/2006/relationships/image" Target="../media/image14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15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145.png"/><Relationship Id="rId4" Type="http://schemas.openxmlformats.org/officeDocument/2006/relationships/image" Target="../media/image142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139.png"/><Relationship Id="rId4" Type="http://schemas.openxmlformats.org/officeDocument/2006/relationships/image" Target="../media/image140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144.png"/><Relationship Id="rId4" Type="http://schemas.openxmlformats.org/officeDocument/2006/relationships/image" Target="../media/image138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143.png"/><Relationship Id="rId4" Type="http://schemas.openxmlformats.org/officeDocument/2006/relationships/image" Target="../media/image150.png"/><Relationship Id="rId5" Type="http://schemas.openxmlformats.org/officeDocument/2006/relationships/image" Target="../media/image149.png"/><Relationship Id="rId6" Type="http://schemas.openxmlformats.org/officeDocument/2006/relationships/image" Target="../media/image146.png"/><Relationship Id="rId7" Type="http://schemas.openxmlformats.org/officeDocument/2006/relationships/image" Target="../media/image148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151.png"/><Relationship Id="rId4" Type="http://schemas.openxmlformats.org/officeDocument/2006/relationships/image" Target="../media/image154.png"/><Relationship Id="rId5" Type="http://schemas.openxmlformats.org/officeDocument/2006/relationships/image" Target="../media/image162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159.png"/><Relationship Id="rId4" Type="http://schemas.openxmlformats.org/officeDocument/2006/relationships/image" Target="../media/image153.png"/><Relationship Id="rId5" Type="http://schemas.openxmlformats.org/officeDocument/2006/relationships/image" Target="../media/image158.png"/><Relationship Id="rId6" Type="http://schemas.openxmlformats.org/officeDocument/2006/relationships/image" Target="../media/image161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152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163.png"/><Relationship Id="rId4" Type="http://schemas.openxmlformats.org/officeDocument/2006/relationships/image" Target="../media/image167.png"/><Relationship Id="rId5" Type="http://schemas.openxmlformats.org/officeDocument/2006/relationships/image" Target="../media/image155.png"/><Relationship Id="rId6" Type="http://schemas.openxmlformats.org/officeDocument/2006/relationships/image" Target="../media/image166.png"/><Relationship Id="rId7" Type="http://schemas.openxmlformats.org/officeDocument/2006/relationships/image" Target="../media/image164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157.png"/><Relationship Id="rId4" Type="http://schemas.openxmlformats.org/officeDocument/2006/relationships/image" Target="../media/image160.png"/><Relationship Id="rId5" Type="http://schemas.openxmlformats.org/officeDocument/2006/relationships/image" Target="../media/image156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169.png"/><Relationship Id="rId4" Type="http://schemas.openxmlformats.org/officeDocument/2006/relationships/image" Target="../media/image16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Relationship Id="rId4" Type="http://schemas.openxmlformats.org/officeDocument/2006/relationships/image" Target="../media/image11.png"/><Relationship Id="rId5" Type="http://schemas.openxmlformats.org/officeDocument/2006/relationships/image" Target="../media/image10.png"/><Relationship Id="rId6" Type="http://schemas.openxmlformats.org/officeDocument/2006/relationships/image" Target="../media/image13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168.png"/><Relationship Id="rId4" Type="http://schemas.openxmlformats.org/officeDocument/2006/relationships/image" Target="../media/image170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171.png"/><Relationship Id="rId4" Type="http://schemas.openxmlformats.org/officeDocument/2006/relationships/image" Target="../media/image175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176.png"/><Relationship Id="rId4" Type="http://schemas.openxmlformats.org/officeDocument/2006/relationships/image" Target="../media/image174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185.png"/><Relationship Id="rId4" Type="http://schemas.openxmlformats.org/officeDocument/2006/relationships/image" Target="../media/image172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173.png"/><Relationship Id="rId4" Type="http://schemas.openxmlformats.org/officeDocument/2006/relationships/image" Target="../media/image177.png"/><Relationship Id="rId5" Type="http://schemas.openxmlformats.org/officeDocument/2006/relationships/image" Target="../media/image183.png"/><Relationship Id="rId6" Type="http://schemas.openxmlformats.org/officeDocument/2006/relationships/image" Target="../media/image182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184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178.png"/><Relationship Id="rId4" Type="http://schemas.openxmlformats.org/officeDocument/2006/relationships/image" Target="../media/image181.png"/><Relationship Id="rId5" Type="http://schemas.openxmlformats.org/officeDocument/2006/relationships/image" Target="../media/image179.png"/><Relationship Id="rId6" Type="http://schemas.openxmlformats.org/officeDocument/2006/relationships/image" Target="../media/image187.png"/><Relationship Id="rId7" Type="http://schemas.openxmlformats.org/officeDocument/2006/relationships/image" Target="../media/image180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186.png"/><Relationship Id="rId4" Type="http://schemas.openxmlformats.org/officeDocument/2006/relationships/image" Target="../media/image188.png"/><Relationship Id="rId5" Type="http://schemas.openxmlformats.org/officeDocument/2006/relationships/image" Target="../media/image191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189.png"/><Relationship Id="rId4" Type="http://schemas.openxmlformats.org/officeDocument/2006/relationships/image" Target="../media/image194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190.png"/><Relationship Id="rId4" Type="http://schemas.openxmlformats.org/officeDocument/2006/relationships/image" Target="../media/image20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16.png"/><Relationship Id="rId6" Type="http://schemas.openxmlformats.org/officeDocument/2006/relationships/image" Target="../media/image19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193.png"/><Relationship Id="rId4" Type="http://schemas.openxmlformats.org/officeDocument/2006/relationships/image" Target="../media/image195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192.png"/><Relationship Id="rId4" Type="http://schemas.openxmlformats.org/officeDocument/2006/relationships/image" Target="../media/image197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201.png"/><Relationship Id="rId4" Type="http://schemas.openxmlformats.org/officeDocument/2006/relationships/image" Target="../media/image200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198.png"/><Relationship Id="rId4" Type="http://schemas.openxmlformats.org/officeDocument/2006/relationships/image" Target="../media/image199.png"/><Relationship Id="rId5" Type="http://schemas.openxmlformats.org/officeDocument/2006/relationships/image" Target="../media/image203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196.png"/><Relationship Id="rId4" Type="http://schemas.openxmlformats.org/officeDocument/2006/relationships/image" Target="../media/image204.png"/><Relationship Id="rId5" Type="http://schemas.openxmlformats.org/officeDocument/2006/relationships/image" Target="../media/image205.png"/><Relationship Id="rId6" Type="http://schemas.openxmlformats.org/officeDocument/2006/relationships/image" Target="../media/image211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202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208.png"/><Relationship Id="rId4" Type="http://schemas.openxmlformats.org/officeDocument/2006/relationships/image" Target="../media/image207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209.png"/><Relationship Id="rId4" Type="http://schemas.openxmlformats.org/officeDocument/2006/relationships/image" Target="../media/image212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215.png"/><Relationship Id="rId4" Type="http://schemas.openxmlformats.org/officeDocument/2006/relationships/image" Target="../media/image210.png"/><Relationship Id="rId5" Type="http://schemas.openxmlformats.org/officeDocument/2006/relationships/image" Target="../media/image217.png"/><Relationship Id="rId6" Type="http://schemas.openxmlformats.org/officeDocument/2006/relationships/image" Target="../media/image216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218.png"/><Relationship Id="rId4" Type="http://schemas.openxmlformats.org/officeDocument/2006/relationships/image" Target="../media/image2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Relationship Id="rId4" Type="http://schemas.openxmlformats.org/officeDocument/2006/relationships/image" Target="../media/image18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219.png"/><Relationship Id="rId4" Type="http://schemas.openxmlformats.org/officeDocument/2006/relationships/image" Target="../media/image224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213.png"/><Relationship Id="rId4" Type="http://schemas.openxmlformats.org/officeDocument/2006/relationships/image" Target="../media/image220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222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221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225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227.png"/><Relationship Id="rId4" Type="http://schemas.openxmlformats.org/officeDocument/2006/relationships/image" Target="../media/image226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223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229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233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22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232.png"/><Relationship Id="rId4" Type="http://schemas.openxmlformats.org/officeDocument/2006/relationships/image" Target="../media/image236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231.png"/><Relationship Id="rId4" Type="http://schemas.openxmlformats.org/officeDocument/2006/relationships/image" Target="../media/image237.pn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235.png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234.png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238.png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242.png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230.png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248.png"/><Relationship Id="rId4" Type="http://schemas.openxmlformats.org/officeDocument/2006/relationships/image" Target="../media/image239.png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240.png"/><Relationship Id="rId4" Type="http://schemas.openxmlformats.org/officeDocument/2006/relationships/image" Target="../media/image247.png"/><Relationship Id="rId5" Type="http://schemas.openxmlformats.org/officeDocument/2006/relationships/image" Target="../media/image246.png"/><Relationship Id="rId6" Type="http://schemas.openxmlformats.org/officeDocument/2006/relationships/image" Target="../media/image243.png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24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/>
          <p:nvPr>
            <p:ph type="ctrTitle"/>
          </p:nvPr>
        </p:nvSpPr>
        <p:spPr>
          <a:xfrm>
            <a:off x="1789600" y="1330575"/>
            <a:ext cx="6044700" cy="187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JAVA 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if(switch case, (cond) ? :)</a:t>
            </a:r>
            <a:endParaRPr/>
          </a:p>
        </p:txBody>
      </p:sp>
      <p:sp>
        <p:nvSpPr>
          <p:cNvPr id="86" name="Google Shape;86;p13"/>
          <p:cNvSpPr txBox="1"/>
          <p:nvPr>
            <p:ph idx="1" type="subTitle"/>
          </p:nvPr>
        </p:nvSpPr>
        <p:spPr>
          <a:xfrm>
            <a:off x="6900950" y="4265775"/>
            <a:ext cx="20214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U10916037 </a:t>
            </a:r>
            <a:r>
              <a:rPr lang="zh-TW"/>
              <a:t>陳芃因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2"/>
          <p:cNvSpPr txBox="1"/>
          <p:nvPr>
            <p:ph type="title"/>
          </p:nvPr>
        </p:nvSpPr>
        <p:spPr>
          <a:xfrm>
            <a:off x="311700" y="95125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22">
                <a:solidFill>
                  <a:srgbClr val="0000FF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block codes</a:t>
            </a:r>
            <a:endParaRPr b="1" sz="4222">
              <a:solidFill>
                <a:srgbClr val="0000FF"/>
              </a:solidFill>
            </a:endParaRPr>
          </a:p>
        </p:txBody>
      </p:sp>
      <p:sp>
        <p:nvSpPr>
          <p:cNvPr id="149" name="Google Shape;149;p22"/>
          <p:cNvSpPr txBox="1"/>
          <p:nvPr>
            <p:ph idx="1" type="body"/>
          </p:nvPr>
        </p:nvSpPr>
        <p:spPr>
          <a:xfrm>
            <a:off x="311700" y="641900"/>
            <a:ext cx="8520600" cy="358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Screen1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0" name="Google Shape;15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0649" y="607800"/>
            <a:ext cx="2604357" cy="453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76175" y="1098413"/>
            <a:ext cx="1390650" cy="1533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38613" y="3782575"/>
            <a:ext cx="4905375" cy="100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5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p112"/>
          <p:cNvSpPr txBox="1"/>
          <p:nvPr>
            <p:ph idx="1" type="body"/>
          </p:nvPr>
        </p:nvSpPr>
        <p:spPr>
          <a:xfrm>
            <a:off x="311700" y="15022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menu</a:t>
            </a:r>
            <a:endParaRPr/>
          </a:p>
        </p:txBody>
      </p:sp>
      <p:pic>
        <p:nvPicPr>
          <p:cNvPr id="897" name="Google Shape;897;p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525" y="535200"/>
            <a:ext cx="2621875" cy="4372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8" name="Google Shape;898;p1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38250" y="1021213"/>
            <a:ext cx="1657350" cy="2981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13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4" name="Google Shape;904;p113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05" name="Google Shape;905;p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525" y="51650"/>
            <a:ext cx="4762500" cy="80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6" name="Google Shape;906;p1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6050" y="909475"/>
            <a:ext cx="4543425" cy="78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7" name="Google Shape;907;p1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6050" y="1690513"/>
            <a:ext cx="3619500" cy="77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8" name="Google Shape;908;p1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6038" y="2415925"/>
            <a:ext cx="4029075" cy="79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9" name="Google Shape;909;p1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96050" y="3206488"/>
            <a:ext cx="3829050" cy="752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0" name="Google Shape;910;p11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86513" y="4110613"/>
            <a:ext cx="4048125" cy="79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1" name="Google Shape;911;p11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234650" y="1458800"/>
            <a:ext cx="474345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2" name="Google Shape;912;p11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310850" y="2303838"/>
            <a:ext cx="4591050" cy="79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3" name="Google Shape;913;p11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430888" y="3177463"/>
            <a:ext cx="3895725" cy="809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3"/>
          <p:cNvSpPr txBox="1"/>
          <p:nvPr>
            <p:ph idx="1" type="body"/>
          </p:nvPr>
        </p:nvSpPr>
        <p:spPr>
          <a:xfrm>
            <a:off x="311700" y="12775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Relational_Operator</a:t>
            </a:r>
            <a:endParaRPr/>
          </a:p>
        </p:txBody>
      </p:sp>
      <p:pic>
        <p:nvPicPr>
          <p:cNvPr id="158" name="Google Shape;15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726675"/>
            <a:ext cx="2451400" cy="4085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87063" y="0"/>
            <a:ext cx="1356685" cy="3338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28000" y="82682"/>
            <a:ext cx="1356675" cy="30506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83463" y="3177425"/>
            <a:ext cx="4810125" cy="190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4"/>
          <p:cNvSpPr txBox="1"/>
          <p:nvPr>
            <p:ph idx="1" type="body"/>
          </p:nvPr>
        </p:nvSpPr>
        <p:spPr>
          <a:xfrm>
            <a:off x="311700" y="11562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Logical_Operator</a:t>
            </a:r>
            <a:endParaRPr/>
          </a:p>
        </p:txBody>
      </p:sp>
      <p:pic>
        <p:nvPicPr>
          <p:cNvPr id="167" name="Google Shape;16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654000"/>
            <a:ext cx="2537750" cy="432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45700" y="939975"/>
            <a:ext cx="1826300" cy="375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60525" y="420475"/>
            <a:ext cx="4329775" cy="4180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5"/>
          <p:cNvSpPr txBox="1"/>
          <p:nvPr>
            <p:ph idx="1" type="body"/>
          </p:nvPr>
        </p:nvSpPr>
        <p:spPr>
          <a:xfrm>
            <a:off x="311700" y="10352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AND</a:t>
            </a:r>
            <a:endParaRPr/>
          </a:p>
        </p:txBody>
      </p:sp>
      <p:pic>
        <p:nvPicPr>
          <p:cNvPr id="175" name="Google Shape;17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825" y="605575"/>
            <a:ext cx="2618800" cy="431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38625" y="356425"/>
            <a:ext cx="2019300" cy="308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47313" y="3072563"/>
            <a:ext cx="4848225" cy="1933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6"/>
          <p:cNvSpPr txBox="1"/>
          <p:nvPr>
            <p:ph idx="1" type="body"/>
          </p:nvPr>
        </p:nvSpPr>
        <p:spPr>
          <a:xfrm>
            <a:off x="311700" y="21255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OR</a:t>
            </a:r>
            <a:endParaRPr/>
          </a:p>
        </p:txBody>
      </p:sp>
      <p:pic>
        <p:nvPicPr>
          <p:cNvPr id="183" name="Google Shape;18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4323" y="605550"/>
            <a:ext cx="2497175" cy="4307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71500" y="310425"/>
            <a:ext cx="2152650" cy="314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78213" y="3215525"/>
            <a:ext cx="4638675" cy="182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7"/>
          <p:cNvSpPr txBox="1"/>
          <p:nvPr>
            <p:ph idx="1" type="body"/>
          </p:nvPr>
        </p:nvSpPr>
        <p:spPr>
          <a:xfrm>
            <a:off x="311700" y="11565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NOT</a:t>
            </a:r>
            <a:endParaRPr/>
          </a:p>
        </p:txBody>
      </p:sp>
      <p:pic>
        <p:nvPicPr>
          <p:cNvPr id="191" name="Google Shape;19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1" y="593450"/>
            <a:ext cx="2613450" cy="4485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25150" y="526388"/>
            <a:ext cx="2076450" cy="3228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29113" y="3288075"/>
            <a:ext cx="4714875" cy="179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8"/>
          <p:cNvSpPr txBox="1"/>
          <p:nvPr>
            <p:ph idx="1" type="body"/>
          </p:nvPr>
        </p:nvSpPr>
        <p:spPr>
          <a:xfrm>
            <a:off x="311700" y="1761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IF</a:t>
            </a:r>
            <a:endParaRPr/>
          </a:p>
        </p:txBody>
      </p:sp>
      <p:pic>
        <p:nvPicPr>
          <p:cNvPr id="199" name="Google Shape;19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600" y="678225"/>
            <a:ext cx="2591975" cy="435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67563" y="1095188"/>
            <a:ext cx="1971675" cy="393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21700" y="1185688"/>
            <a:ext cx="3981450" cy="375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9"/>
          <p:cNvSpPr txBox="1"/>
          <p:nvPr>
            <p:ph idx="1" type="body"/>
          </p:nvPr>
        </p:nvSpPr>
        <p:spPr>
          <a:xfrm>
            <a:off x="311700" y="12775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IF_ex1</a:t>
            </a:r>
            <a:endParaRPr/>
          </a:p>
        </p:txBody>
      </p:sp>
      <p:pic>
        <p:nvPicPr>
          <p:cNvPr id="207" name="Google Shape;20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4375" y="641900"/>
            <a:ext cx="2398150" cy="443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19700" y="127746"/>
            <a:ext cx="1512900" cy="37259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19700" y="3853675"/>
            <a:ext cx="1512900" cy="128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69775" y="324900"/>
            <a:ext cx="4406600" cy="8329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69775" y="1157858"/>
            <a:ext cx="4551025" cy="38123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0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30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18" name="Google Shape;21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238" y="53963"/>
            <a:ext cx="3743325" cy="204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7238" y="2101850"/>
            <a:ext cx="3476625" cy="241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30563" y="53963"/>
            <a:ext cx="3819525" cy="2867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40088" y="3177550"/>
            <a:ext cx="3800475" cy="163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3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28" name="Google Shape;22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3100" y="-3"/>
            <a:ext cx="3261150" cy="15299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3112" y="1484975"/>
            <a:ext cx="3261125" cy="1497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57838" y="206325"/>
            <a:ext cx="3800475" cy="455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1700" y="2951700"/>
            <a:ext cx="3038150" cy="1317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03088" y="4268763"/>
            <a:ext cx="3552825" cy="88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 txBox="1"/>
          <p:nvPr>
            <p:ph type="title"/>
          </p:nvPr>
        </p:nvSpPr>
        <p:spPr>
          <a:xfrm>
            <a:off x="311700" y="87975"/>
            <a:ext cx="8520600" cy="123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40">
                <a:solidFill>
                  <a:srgbClr val="0000FF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專題適用對象 : </a:t>
            </a:r>
            <a:r>
              <a:rPr lang="zh-TW" sz="2840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任何人</a:t>
            </a:r>
            <a:endParaRPr sz="2840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34859"/>
              <a:buFont typeface="Arial"/>
              <a:buNone/>
            </a:pPr>
            <a:r>
              <a:t/>
            </a:r>
            <a:endParaRPr sz="2840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0000FF"/>
                </a:solidFill>
              </a:rPr>
              <a:t>架構</a:t>
            </a:r>
            <a:endParaRPr>
              <a:solidFill>
                <a:srgbClr val="0000FF"/>
              </a:solidFill>
            </a:endParaRPr>
          </a:p>
        </p:txBody>
      </p:sp>
      <p:sp>
        <p:nvSpPr>
          <p:cNvPr id="92" name="Google Shape;92;p14"/>
          <p:cNvSpPr txBox="1"/>
          <p:nvPr>
            <p:ph idx="1" type="body"/>
          </p:nvPr>
        </p:nvSpPr>
        <p:spPr>
          <a:xfrm>
            <a:off x="311700" y="1325175"/>
            <a:ext cx="8520600" cy="3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TW"/>
              <a:t>介紹關係運算子（==, &lt;, &gt;, !=, &lt;=, &gt;=）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TW"/>
              <a:t>介紹邏輯運算子（!, &amp;&amp;, ||）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TW"/>
              <a:t>if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zh-TW"/>
              <a:t>語法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zh-TW"/>
              <a:t>範例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TW"/>
              <a:t>if...else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zh-TW"/>
              <a:t>語法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zh-TW"/>
              <a:t>範例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TW"/>
              <a:t>if...else if...(else)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zh-TW"/>
              <a:t>語法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zh-TW"/>
              <a:t>範例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TW"/>
              <a:t>巢狀if（Nested if）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zh-TW"/>
              <a:t>語法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zh-TW"/>
              <a:t>範例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2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32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39" name="Google Shape;23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625" y="81600"/>
            <a:ext cx="3551424" cy="264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4625" y="2729750"/>
            <a:ext cx="3951100" cy="231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15426" y="628400"/>
            <a:ext cx="4616876" cy="441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3"/>
          <p:cNvSpPr txBox="1"/>
          <p:nvPr>
            <p:ph idx="1" type="body"/>
          </p:nvPr>
        </p:nvSpPr>
        <p:spPr>
          <a:xfrm>
            <a:off x="311700" y="19570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if_else</a:t>
            </a:r>
            <a:endParaRPr/>
          </a:p>
        </p:txBody>
      </p:sp>
      <p:pic>
        <p:nvPicPr>
          <p:cNvPr id="247" name="Google Shape;24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898" y="750900"/>
            <a:ext cx="2520925" cy="419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33"/>
          <p:cNvPicPr preferRelativeResize="0"/>
          <p:nvPr/>
        </p:nvPicPr>
        <p:blipFill rotWithShape="1">
          <a:blip r:embed="rId4">
            <a:alphaModFix/>
          </a:blip>
          <a:srcRect b="0" l="-5790" r="5789" t="0"/>
          <a:stretch/>
        </p:blipFill>
        <p:spPr>
          <a:xfrm>
            <a:off x="2642550" y="373942"/>
            <a:ext cx="1630225" cy="37159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44023" y="4031250"/>
            <a:ext cx="1504950" cy="69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03375" y="373950"/>
            <a:ext cx="4267200" cy="413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4"/>
          <p:cNvSpPr txBox="1"/>
          <p:nvPr>
            <p:ph idx="1" type="body"/>
          </p:nvPr>
        </p:nvSpPr>
        <p:spPr>
          <a:xfrm>
            <a:off x="311700" y="7930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if_else_ex1</a:t>
            </a:r>
            <a:endParaRPr/>
          </a:p>
        </p:txBody>
      </p:sp>
      <p:pic>
        <p:nvPicPr>
          <p:cNvPr id="256" name="Google Shape;25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475" y="629800"/>
            <a:ext cx="2312375" cy="4376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19913" y="603388"/>
            <a:ext cx="1857375" cy="442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17325" y="502025"/>
            <a:ext cx="1657350" cy="316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24350" y="3796438"/>
            <a:ext cx="4819650" cy="1209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35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66" name="Google Shape;26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875" y="178000"/>
            <a:ext cx="4251049" cy="325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5887" y="3488750"/>
            <a:ext cx="4565950" cy="158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43938" y="178000"/>
            <a:ext cx="3876675" cy="285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39188" y="3295413"/>
            <a:ext cx="3781425" cy="1781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36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76" name="Google Shape;27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724" y="59676"/>
            <a:ext cx="3251375" cy="212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4000" y="2183900"/>
            <a:ext cx="3978051" cy="1249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4275" y="3433775"/>
            <a:ext cx="3190825" cy="1530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43816" y="287301"/>
            <a:ext cx="4012159" cy="456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37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86" name="Google Shape;28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900" y="89375"/>
            <a:ext cx="4590175" cy="496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0750" y="205000"/>
            <a:ext cx="4423243" cy="473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8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38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94" name="Google Shape;29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88" y="330638"/>
            <a:ext cx="3724275" cy="239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7775" y="2922300"/>
            <a:ext cx="4000500" cy="180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9"/>
          <p:cNvSpPr txBox="1"/>
          <p:nvPr>
            <p:ph idx="1" type="body"/>
          </p:nvPr>
        </p:nvSpPr>
        <p:spPr>
          <a:xfrm>
            <a:off x="311700" y="17620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note1</a:t>
            </a:r>
            <a:endParaRPr/>
          </a:p>
        </p:txBody>
      </p:sp>
      <p:pic>
        <p:nvPicPr>
          <p:cNvPr id="301" name="Google Shape;30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500" y="617525"/>
            <a:ext cx="2458325" cy="4279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70575" y="809613"/>
            <a:ext cx="1428750" cy="1762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98225" y="3607050"/>
            <a:ext cx="4162425" cy="83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0"/>
          <p:cNvSpPr txBox="1"/>
          <p:nvPr>
            <p:ph idx="1" type="body"/>
          </p:nvPr>
        </p:nvSpPr>
        <p:spPr>
          <a:xfrm>
            <a:off x="311700" y="17620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elseif</a:t>
            </a:r>
            <a:endParaRPr/>
          </a:p>
        </p:txBody>
      </p:sp>
      <p:pic>
        <p:nvPicPr>
          <p:cNvPr id="309" name="Google Shape;30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9050" y="609800"/>
            <a:ext cx="2588200" cy="4407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67248" y="176200"/>
            <a:ext cx="1484950" cy="3700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52200" y="2434375"/>
            <a:ext cx="1284050" cy="2582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94150" y="355625"/>
            <a:ext cx="3349851" cy="352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1"/>
          <p:cNvSpPr txBox="1"/>
          <p:nvPr>
            <p:ph idx="1" type="body"/>
          </p:nvPr>
        </p:nvSpPr>
        <p:spPr>
          <a:xfrm>
            <a:off x="311700" y="22465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elseif_ex1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18" name="Google Shape;318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3250" y="692425"/>
            <a:ext cx="2340675" cy="4277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03925" y="428288"/>
            <a:ext cx="1809750" cy="444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0" y="692413"/>
            <a:ext cx="1733550" cy="2581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72000" y="3426725"/>
            <a:ext cx="4610100" cy="1543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/>
          <p:nvPr>
            <p:ph idx="1" type="body"/>
          </p:nvPr>
        </p:nvSpPr>
        <p:spPr>
          <a:xfrm>
            <a:off x="311700" y="48312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三元運算子（? :）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語法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範例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switch case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語法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範例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簡單測驗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用簡單的範例，測試是否可以得出正確的輸出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每個部分2題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2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42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28" name="Google Shape;328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431" y="56400"/>
            <a:ext cx="629538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43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43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35" name="Google Shape;335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588" y="105925"/>
            <a:ext cx="3267075" cy="104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2588" y="1229875"/>
            <a:ext cx="3895725" cy="274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9638" y="4126975"/>
            <a:ext cx="1914525" cy="78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53813" y="105913"/>
            <a:ext cx="3857625" cy="174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4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72863" y="2136825"/>
            <a:ext cx="3819525" cy="1733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4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p4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46" name="Google Shape;346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913" y="220150"/>
            <a:ext cx="3819525" cy="278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64688" y="220138"/>
            <a:ext cx="3914775" cy="4543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4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p45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54" name="Google Shape;354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875" y="233375"/>
            <a:ext cx="4917176" cy="210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60200" y="474388"/>
            <a:ext cx="3752850" cy="3895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4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p46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62" name="Google Shape;362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6" y="0"/>
            <a:ext cx="4625162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18850" y="288865"/>
            <a:ext cx="4625149" cy="47228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4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p47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70" name="Google Shape;370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750" y="194075"/>
            <a:ext cx="4408525" cy="344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56025" y="2644425"/>
            <a:ext cx="4700031" cy="239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48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p48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78" name="Google Shape;378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0"/>
            <a:ext cx="499315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93150" y="2920100"/>
            <a:ext cx="4001425" cy="2174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49"/>
          <p:cNvSpPr txBox="1"/>
          <p:nvPr>
            <p:ph idx="1" type="body"/>
          </p:nvPr>
        </p:nvSpPr>
        <p:spPr>
          <a:xfrm>
            <a:off x="263250" y="20040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nested_if</a:t>
            </a:r>
            <a:endParaRPr/>
          </a:p>
        </p:txBody>
      </p:sp>
      <p:pic>
        <p:nvPicPr>
          <p:cNvPr id="385" name="Google Shape;385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3252" y="726675"/>
            <a:ext cx="2427375" cy="4109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41425" y="174138"/>
            <a:ext cx="1449375" cy="339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41425" y="3565642"/>
            <a:ext cx="1449375" cy="663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72000" y="515275"/>
            <a:ext cx="3355860" cy="129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4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292025" y="2121750"/>
            <a:ext cx="4762500" cy="251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50"/>
          <p:cNvSpPr txBox="1"/>
          <p:nvPr>
            <p:ph idx="1" type="body"/>
          </p:nvPr>
        </p:nvSpPr>
        <p:spPr>
          <a:xfrm>
            <a:off x="311700" y="2609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nested_if_ex1</a:t>
            </a:r>
            <a:endParaRPr/>
          </a:p>
        </p:txBody>
      </p:sp>
      <p:pic>
        <p:nvPicPr>
          <p:cNvPr id="395" name="Google Shape;395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725" y="621850"/>
            <a:ext cx="2448125" cy="4521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93848" y="181673"/>
            <a:ext cx="1566875" cy="3682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60725" y="181673"/>
            <a:ext cx="1407300" cy="2540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60724" y="3065925"/>
            <a:ext cx="4760050" cy="182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5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p5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05" name="Google Shape;405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" y="230100"/>
            <a:ext cx="4871099" cy="3774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22475" y="2817600"/>
            <a:ext cx="4509825" cy="200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6"/>
          <p:cNvSpPr txBox="1"/>
          <p:nvPr>
            <p:ph type="title"/>
          </p:nvPr>
        </p:nvSpPr>
        <p:spPr>
          <a:xfrm>
            <a:off x="311700" y="2041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0000FF"/>
                </a:solidFill>
              </a:rPr>
              <a:t>功能</a:t>
            </a:r>
            <a:endParaRPr>
              <a:solidFill>
                <a:srgbClr val="0000FF"/>
              </a:solidFill>
            </a:endParaRPr>
          </a:p>
        </p:txBody>
      </p:sp>
      <p:sp>
        <p:nvSpPr>
          <p:cNvPr id="103" name="Google Shape;103;p16"/>
          <p:cNvSpPr txBox="1"/>
          <p:nvPr>
            <p:ph idx="1" type="body"/>
          </p:nvPr>
        </p:nvSpPr>
        <p:spPr>
          <a:xfrm>
            <a:off x="176975" y="81190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[ NEXT ]</a:t>
            </a:r>
            <a:r>
              <a:rPr lang="zh-TW"/>
              <a:t>按鈕 : 跳到下一個 Screen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[ 目錄 ]按鈕 : 跳到目錄頁面，可直接點選想要的主題</a:t>
            </a:r>
            <a:endParaRPr/>
          </a:p>
        </p:txBody>
      </p:sp>
      <p:pic>
        <p:nvPicPr>
          <p:cNvPr id="104" name="Google Shape;10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700" y="1609838"/>
            <a:ext cx="2724150" cy="3400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79600" y="994800"/>
            <a:ext cx="2552700" cy="384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52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p52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13" name="Google Shape;413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150" y="97138"/>
            <a:ext cx="3676650" cy="2276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Google Shape;414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5488" y="2380250"/>
            <a:ext cx="3190875" cy="103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69675" y="201100"/>
            <a:ext cx="3771900" cy="281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p5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5500" y="3577213"/>
            <a:ext cx="1885950" cy="79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Google Shape;417;p5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169675" y="3020488"/>
            <a:ext cx="3848100" cy="1762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53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" name="Google Shape;423;p53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24" name="Google Shape;424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9113" y="121063"/>
            <a:ext cx="3876675" cy="2809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7463" y="3026100"/>
            <a:ext cx="3933825" cy="177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31800" y="208075"/>
            <a:ext cx="4000500" cy="447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5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Google Shape;432;p5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33" name="Google Shape;433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268" y="0"/>
            <a:ext cx="555246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5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" name="Google Shape;439;p55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40" name="Google Shape;440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575" y="121100"/>
            <a:ext cx="4511425" cy="3152361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" name="Google Shape;441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50225" y="611603"/>
            <a:ext cx="4757549" cy="41863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5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p56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48" name="Google Shape;448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65100" y="44075"/>
            <a:ext cx="4370750" cy="3481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9" name="Google Shape;449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76100" y="2292825"/>
            <a:ext cx="4802651" cy="2710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5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" name="Google Shape;455;p57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56" name="Google Shape;456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8713" y="157613"/>
            <a:ext cx="4010025" cy="4333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58"/>
          <p:cNvSpPr txBox="1"/>
          <p:nvPr>
            <p:ph idx="1" type="body"/>
          </p:nvPr>
        </p:nvSpPr>
        <p:spPr>
          <a:xfrm>
            <a:off x="311700" y="22732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Conditional_Operator</a:t>
            </a:r>
            <a:endParaRPr/>
          </a:p>
        </p:txBody>
      </p:sp>
      <p:pic>
        <p:nvPicPr>
          <p:cNvPr id="462" name="Google Shape;462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1" y="760175"/>
            <a:ext cx="2591600" cy="4125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58213" y="681138"/>
            <a:ext cx="1971675" cy="300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4" name="Google Shape;464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29900" y="1182450"/>
            <a:ext cx="4159025" cy="2606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59"/>
          <p:cNvSpPr txBox="1"/>
          <p:nvPr>
            <p:ph idx="1" type="body"/>
          </p:nvPr>
        </p:nvSpPr>
        <p:spPr>
          <a:xfrm>
            <a:off x="311700" y="17225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CO_1</a:t>
            </a:r>
            <a:endParaRPr/>
          </a:p>
        </p:txBody>
      </p:sp>
      <p:pic>
        <p:nvPicPr>
          <p:cNvPr id="470" name="Google Shape;470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275" y="683050"/>
            <a:ext cx="2400600" cy="4257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" name="Google Shape;471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24174" y="497249"/>
            <a:ext cx="1710025" cy="387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2" name="Google Shape;472;p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22038" y="683038"/>
            <a:ext cx="1704975" cy="3686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60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p60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79" name="Google Shape;479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3374"/>
            <a:ext cx="4466050" cy="3676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0" name="Google Shape;480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66038" y="-12"/>
            <a:ext cx="3705225" cy="185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1" name="Google Shape;481;p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1988" y="1943225"/>
            <a:ext cx="3571875" cy="2305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6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7" name="Google Shape;487;p6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88" name="Google Shape;488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938" y="123413"/>
            <a:ext cx="3838575" cy="277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Google Shape;489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5938" y="3055800"/>
            <a:ext cx="3838575" cy="16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" name="Google Shape;490;p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33550" y="46288"/>
            <a:ext cx="3848100" cy="180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1" name="Google Shape;491;p6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88238" y="2199038"/>
            <a:ext cx="3762375" cy="1781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/>
          <p:nvPr>
            <p:ph idx="1" type="body"/>
          </p:nvPr>
        </p:nvSpPr>
        <p:spPr>
          <a:xfrm>
            <a:off x="311700" y="24885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[ </a:t>
            </a:r>
            <a:r>
              <a:rPr lang="zh-TW"/>
              <a:t>範例 ]按鈕 : 跳到範例頁面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範例是可互動式的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可輸入數值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顯示步驟 (一行一行 or 自動)，正在講解的那行程式會有黃線標記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[ Back ]按鈕 : 回到上個頁面</a:t>
            </a:r>
            <a:endParaRPr/>
          </a:p>
        </p:txBody>
      </p:sp>
      <p:pic>
        <p:nvPicPr>
          <p:cNvPr id="111" name="Google Shape;11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363" y="1924050"/>
            <a:ext cx="2562225" cy="314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7"/>
          <p:cNvPicPr preferRelativeResize="0"/>
          <p:nvPr/>
        </p:nvPicPr>
        <p:blipFill rotWithShape="1">
          <a:blip r:embed="rId4">
            <a:alphaModFix/>
          </a:blip>
          <a:srcRect b="0" l="-5260" r="5260" t="0"/>
          <a:stretch/>
        </p:blipFill>
        <p:spPr>
          <a:xfrm>
            <a:off x="3450525" y="2571750"/>
            <a:ext cx="2533650" cy="2495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27863" y="2109788"/>
            <a:ext cx="2886075" cy="292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62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" name="Google Shape;497;p62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98" name="Google Shape;498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050" y="227638"/>
            <a:ext cx="3848100" cy="452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9" name="Google Shape;499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92563" y="896500"/>
            <a:ext cx="4791075" cy="308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63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63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506" name="Google Shape;506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"/>
            <a:ext cx="4907574" cy="3707944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Google Shape;507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86400" y="2005700"/>
            <a:ext cx="4357599" cy="313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6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p6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514" name="Google Shape;514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3825" y="1505425"/>
            <a:ext cx="4490175" cy="3538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15" name="Google Shape;515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79675"/>
            <a:ext cx="5001854" cy="333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65"/>
          <p:cNvSpPr txBox="1"/>
          <p:nvPr>
            <p:ph idx="1" type="body"/>
          </p:nvPr>
        </p:nvSpPr>
        <p:spPr>
          <a:xfrm>
            <a:off x="311700" y="9512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switch_case</a:t>
            </a:r>
            <a:endParaRPr/>
          </a:p>
        </p:txBody>
      </p:sp>
      <p:pic>
        <p:nvPicPr>
          <p:cNvPr id="521" name="Google Shape;521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85450"/>
            <a:ext cx="2536485" cy="4106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22" name="Google Shape;522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97623" y="1531113"/>
            <a:ext cx="1593700" cy="3612386"/>
          </a:xfrm>
          <a:prstGeom prst="rect">
            <a:avLst/>
          </a:prstGeom>
          <a:noFill/>
          <a:ln>
            <a:noFill/>
          </a:ln>
        </p:spPr>
      </p:pic>
      <p:pic>
        <p:nvPicPr>
          <p:cNvPr id="523" name="Google Shape;523;p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59350" y="95125"/>
            <a:ext cx="1593700" cy="3831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4" name="Google Shape;524;p6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53038" y="95113"/>
            <a:ext cx="4029075" cy="103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5" name="Google Shape;525;p6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591325" y="1850675"/>
            <a:ext cx="3537150" cy="2702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66"/>
          <p:cNvSpPr txBox="1"/>
          <p:nvPr>
            <p:ph idx="1" type="body"/>
          </p:nvPr>
        </p:nvSpPr>
        <p:spPr>
          <a:xfrm>
            <a:off x="311700" y="16122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note2</a:t>
            </a:r>
            <a:endParaRPr/>
          </a:p>
        </p:txBody>
      </p:sp>
      <p:pic>
        <p:nvPicPr>
          <p:cNvPr id="531" name="Google Shape;531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449" y="720925"/>
            <a:ext cx="2746800" cy="4422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2" name="Google Shape;532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53599" y="1052625"/>
            <a:ext cx="1290955" cy="1338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3" name="Google Shape;533;p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62099" y="3344150"/>
            <a:ext cx="4324350" cy="87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67"/>
          <p:cNvSpPr txBox="1"/>
          <p:nvPr>
            <p:ph idx="1" type="body"/>
          </p:nvPr>
        </p:nvSpPr>
        <p:spPr>
          <a:xfrm>
            <a:off x="311700" y="13920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switch_case_ex1</a:t>
            </a:r>
            <a:endParaRPr/>
          </a:p>
        </p:txBody>
      </p:sp>
      <p:pic>
        <p:nvPicPr>
          <p:cNvPr id="539" name="Google Shape;539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" y="639000"/>
            <a:ext cx="2548925" cy="4416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18450" y="0"/>
            <a:ext cx="1249850" cy="267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1" name="Google Shape;541;p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76275" y="2679125"/>
            <a:ext cx="1334200" cy="238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2" name="Google Shape;542;p6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15688" y="1200150"/>
            <a:ext cx="4924425" cy="274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68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8" name="Google Shape;548;p68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549" name="Google Shape;549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513" y="42850"/>
            <a:ext cx="7210425" cy="5057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6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5" name="Google Shape;555;p69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556" name="Google Shape;556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713" y="80550"/>
            <a:ext cx="3209925" cy="102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5713" y="1109250"/>
            <a:ext cx="3819525" cy="274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5713" y="3943900"/>
            <a:ext cx="1895475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6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86388" y="-12"/>
            <a:ext cx="3876675" cy="2695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0" name="Google Shape;560;p6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186388" y="2854375"/>
            <a:ext cx="4067175" cy="171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70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6" name="Google Shape;566;p70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567" name="Google Shape;567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363" y="203350"/>
            <a:ext cx="3895725" cy="175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8" name="Google Shape;568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74025" y="203350"/>
            <a:ext cx="3943350" cy="454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9" name="Google Shape;569;p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9725" y="3959374"/>
            <a:ext cx="4175850" cy="78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7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5" name="Google Shape;575;p7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576" name="Google Shape;576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075" y="155888"/>
            <a:ext cx="3657600" cy="2905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7" name="Google Shape;577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27863" y="228638"/>
            <a:ext cx="3705225" cy="3552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8"/>
          <p:cNvSpPr txBox="1"/>
          <p:nvPr>
            <p:ph idx="1" type="body"/>
          </p:nvPr>
        </p:nvSpPr>
        <p:spPr>
          <a:xfrm>
            <a:off x="311700" y="27310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[ </a:t>
            </a:r>
            <a:r>
              <a:rPr lang="zh-TW"/>
              <a:t>註解 ]按鈕 : 跳到註解畫面</a:t>
            </a:r>
            <a:endParaRPr/>
          </a:p>
        </p:txBody>
      </p:sp>
      <p:pic>
        <p:nvPicPr>
          <p:cNvPr id="119" name="Google Shape;11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763" y="1222275"/>
            <a:ext cx="2619375" cy="299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42625" y="2215400"/>
            <a:ext cx="2457450" cy="226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01038" y="62425"/>
            <a:ext cx="2886075" cy="331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86513" y="1824875"/>
            <a:ext cx="2657475" cy="304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72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3" name="Google Shape;583;p72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584" name="Google Shape;584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31960"/>
            <a:ext cx="4519975" cy="396681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Google Shape;585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4875" y="2178025"/>
            <a:ext cx="4519976" cy="2965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73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1" name="Google Shape;591;p73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592" name="Google Shape;592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" y="-77100"/>
            <a:ext cx="4841408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3" name="Google Shape;593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07775" y="2240298"/>
            <a:ext cx="4148101" cy="282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7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9" name="Google Shape;599;p7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00" name="Google Shape;600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1" y="0"/>
            <a:ext cx="4420071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1" name="Google Shape;601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20050" y="1377100"/>
            <a:ext cx="4641975" cy="376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7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7" name="Google Shape;607;p75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08" name="Google Shape;608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" y="0"/>
            <a:ext cx="449061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9" name="Google Shape;609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47375" y="1272272"/>
            <a:ext cx="4796625" cy="38712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76"/>
          <p:cNvSpPr txBox="1"/>
          <p:nvPr>
            <p:ph idx="1" type="body"/>
          </p:nvPr>
        </p:nvSpPr>
        <p:spPr>
          <a:xfrm>
            <a:off x="311700" y="16122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switch_case_ex2</a:t>
            </a:r>
            <a:endParaRPr/>
          </a:p>
        </p:txBody>
      </p:sp>
      <p:pic>
        <p:nvPicPr>
          <p:cNvPr id="615" name="Google Shape;615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501" y="605925"/>
            <a:ext cx="2450450" cy="4422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6" name="Google Shape;616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33950" y="161222"/>
            <a:ext cx="1484650" cy="349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7" name="Google Shape;617;p7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18598" y="161218"/>
            <a:ext cx="1484650" cy="235523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8" name="Google Shape;618;p7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71950" y="2571750"/>
            <a:ext cx="4972050" cy="2343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7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4" name="Google Shape;624;p77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25" name="Google Shape;625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275"/>
            <a:ext cx="7239000" cy="511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78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1" name="Google Shape;631;p78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32" name="Google Shape;632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588" y="86875"/>
            <a:ext cx="3400425" cy="114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3" name="Google Shape;633;p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9588" y="1276900"/>
            <a:ext cx="3857625" cy="280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4" name="Google Shape;634;p7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688" y="4241025"/>
            <a:ext cx="1971675" cy="8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5" name="Google Shape;635;p7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20650" y="86875"/>
            <a:ext cx="3943350" cy="2762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6" name="Google Shape;636;p7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120650" y="3067750"/>
            <a:ext cx="3848100" cy="175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7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2" name="Google Shape;642;p79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43" name="Google Shape;643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175" y="58338"/>
            <a:ext cx="3810000" cy="180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4" name="Google Shape;644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43275" y="134750"/>
            <a:ext cx="3886200" cy="453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Google Shape;645;p7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6163" y="1858575"/>
            <a:ext cx="4257675" cy="87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80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1" name="Google Shape;651;p80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52" name="Google Shape;652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100" y="119575"/>
            <a:ext cx="3810000" cy="293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3" name="Google Shape;653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55188" y="261013"/>
            <a:ext cx="3686175" cy="2981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8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9" name="Google Shape;659;p8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60" name="Google Shape;660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9" y="0"/>
            <a:ext cx="4432318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61" name="Google Shape;661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32300" y="2499242"/>
            <a:ext cx="4711700" cy="26442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9"/>
          <p:cNvSpPr txBox="1"/>
          <p:nvPr>
            <p:ph idx="1" type="body"/>
          </p:nvPr>
        </p:nvSpPr>
        <p:spPr>
          <a:xfrm>
            <a:off x="311700" y="17620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[ </a:t>
            </a:r>
            <a:r>
              <a:rPr lang="zh-TW"/>
              <a:t>開始測驗 ]按鈕 : 按下之後會有隨機10題題目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[ check ]按鈕 : 檢查答案 (大小寫都沒有差)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[ 下一題 ] : 換下一題 (答案正確之後才可以按)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[ 結束 ]按鈕 : 10題做完之後才會出現，會跳到結束畫面</a:t>
            </a:r>
            <a:endParaRPr/>
          </a:p>
        </p:txBody>
      </p:sp>
      <p:pic>
        <p:nvPicPr>
          <p:cNvPr id="128" name="Google Shape;12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908113"/>
            <a:ext cx="1752600" cy="181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52600" y="1825913"/>
            <a:ext cx="2152650" cy="300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05238" y="1864013"/>
            <a:ext cx="2409825" cy="292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61525" y="1910000"/>
            <a:ext cx="2102985" cy="132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82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7" name="Google Shape;667;p82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68" name="Google Shape;668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2775" y="1397100"/>
            <a:ext cx="4831225" cy="37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" y="-2"/>
            <a:ext cx="4572001" cy="47855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83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5" name="Google Shape;675;p83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76" name="Google Shape;676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" y="0"/>
            <a:ext cx="4716194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7" name="Google Shape;677;p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83650" y="1437864"/>
            <a:ext cx="4760349" cy="37056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8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3" name="Google Shape;683;p8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84" name="Google Shape;684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22800" y="1344050"/>
            <a:ext cx="4721200" cy="3799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5" name="Google Shape;685;p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" y="0"/>
            <a:ext cx="4606238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85"/>
          <p:cNvSpPr txBox="1"/>
          <p:nvPr>
            <p:ph idx="1" type="body"/>
          </p:nvPr>
        </p:nvSpPr>
        <p:spPr>
          <a:xfrm>
            <a:off x="311700" y="20530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test</a:t>
            </a:r>
            <a:endParaRPr/>
          </a:p>
        </p:txBody>
      </p:sp>
      <p:pic>
        <p:nvPicPr>
          <p:cNvPr id="691" name="Google Shape;691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1" y="616950"/>
            <a:ext cx="2770325" cy="452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2" name="Google Shape;692;p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54525" y="342363"/>
            <a:ext cx="2038350" cy="162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3" name="Google Shape;693;p8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21338" y="2498463"/>
            <a:ext cx="3838575" cy="200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86"/>
          <p:cNvSpPr txBox="1"/>
          <p:nvPr>
            <p:ph idx="1" type="body"/>
          </p:nvPr>
        </p:nvSpPr>
        <p:spPr>
          <a:xfrm>
            <a:off x="311700" y="20530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test_1</a:t>
            </a:r>
            <a:endParaRPr/>
          </a:p>
        </p:txBody>
      </p:sp>
      <p:pic>
        <p:nvPicPr>
          <p:cNvPr id="699" name="Google Shape;699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625" y="771175"/>
            <a:ext cx="2546400" cy="419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0" name="Google Shape;700;p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11025" y="1123725"/>
            <a:ext cx="1683900" cy="233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1" name="Google Shape;701;p8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03374" y="-2"/>
            <a:ext cx="4260300" cy="2496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02" name="Google Shape;702;p8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15100" y="2672150"/>
            <a:ext cx="3288475" cy="129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p8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8" name="Google Shape;708;p87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09" name="Google Shape;709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750" y="73738"/>
            <a:ext cx="7448550" cy="4810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p88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5" name="Google Shape;715;p88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16" name="Google Shape;716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6425"/>
            <a:ext cx="4339046" cy="369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39050" y="1804500"/>
            <a:ext cx="4655412" cy="333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8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3" name="Google Shape;723;p89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24" name="Google Shape;724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" y="46425"/>
            <a:ext cx="4313866" cy="4365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5" name="Google Shape;725;p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13877" y="685900"/>
            <a:ext cx="4481325" cy="4122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90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1" name="Google Shape;731;p90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32" name="Google Shape;732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500" y="-12"/>
            <a:ext cx="3314700" cy="2028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3" name="Google Shape;733;p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8488" y="2057400"/>
            <a:ext cx="3552825" cy="102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4" name="Google Shape;734;p9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0813" y="3014738"/>
            <a:ext cx="3676650" cy="199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5" name="Google Shape;735;p9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24350" y="1155249"/>
            <a:ext cx="5245425" cy="3623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9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1" name="Google Shape;741;p9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42" name="Google Shape;742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763" y="0"/>
            <a:ext cx="5895975" cy="215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3" name="Google Shape;743;p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6813" y="2460675"/>
            <a:ext cx="5857875" cy="201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0"/>
          <p:cNvSpPr txBox="1"/>
          <p:nvPr>
            <p:ph idx="1" type="body"/>
          </p:nvPr>
        </p:nvSpPr>
        <p:spPr>
          <a:xfrm>
            <a:off x="311700" y="21252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有錯的單元會用紅字顯示出來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[ 回到首頁 ]按鈕 : 回到 Screen1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[ 結束學習 ]按鈕 : 關閉應用程式</a:t>
            </a:r>
            <a:endParaRPr/>
          </a:p>
        </p:txBody>
      </p:sp>
      <p:pic>
        <p:nvPicPr>
          <p:cNvPr id="137" name="Google Shape;13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6801" y="164075"/>
            <a:ext cx="1751400" cy="227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7050" y="1288688"/>
            <a:ext cx="4514850" cy="3381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92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9" name="Google Shape;749;p92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50" name="Google Shape;750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747" y="76775"/>
            <a:ext cx="3910501" cy="26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1" name="Google Shape;751;p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22875" y="2440150"/>
            <a:ext cx="5251759" cy="263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93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7" name="Google Shape;757;p93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58" name="Google Shape;758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825" y="108325"/>
            <a:ext cx="4898826" cy="269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9" name="Google Shape;759;p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99975" y="2631200"/>
            <a:ext cx="5179150" cy="2449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p9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5" name="Google Shape;765;p9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66" name="Google Shape;766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93963"/>
            <a:ext cx="6343650" cy="410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9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2" name="Google Shape;772;p95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73" name="Google Shape;773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2" y="0"/>
            <a:ext cx="5840796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p9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9" name="Google Shape;779;p96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80" name="Google Shape;780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788" y="240475"/>
            <a:ext cx="5114925" cy="448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9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6" name="Google Shape;786;p97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87" name="Google Shape;787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2225"/>
            <a:ext cx="4082325" cy="381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8" name="Google Shape;788;p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13663" y="1841550"/>
            <a:ext cx="5038725" cy="325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p98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4" name="Google Shape;794;p98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95" name="Google Shape;795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812" y="0"/>
            <a:ext cx="592197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9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1" name="Google Shape;801;p99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02" name="Google Shape;802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9138" y="0"/>
            <a:ext cx="7705725" cy="5124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p100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8" name="Google Shape;808;p100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09" name="Google Shape;809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0750" y="428625"/>
            <a:ext cx="6210300" cy="428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3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p10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5" name="Google Shape;815;p10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16" name="Google Shape;816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813" y="-12"/>
            <a:ext cx="6619875" cy="503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1"/>
          <p:cNvSpPr txBox="1"/>
          <p:nvPr>
            <p:ph idx="1" type="body"/>
          </p:nvPr>
        </p:nvSpPr>
        <p:spPr>
          <a:xfrm>
            <a:off x="311700" y="289025"/>
            <a:ext cx="8520600" cy="48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500">
                <a:solidFill>
                  <a:srgbClr val="0000FF"/>
                </a:solidFill>
              </a:rPr>
              <a:t>完成度 : </a:t>
            </a:r>
            <a:r>
              <a:rPr lang="zh-TW" sz="2500">
                <a:solidFill>
                  <a:srgbClr val="333333"/>
                </a:solidFill>
              </a:rPr>
              <a:t>95%</a:t>
            </a:r>
            <a:endParaRPr sz="2500">
              <a:solidFill>
                <a:srgbClr val="333333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333333"/>
                </a:solidFill>
              </a:rPr>
              <a:t>因為測試了幾次之後，我有想要在測驗那邊加上[詳解]功能，不過最後放棄了。</a:t>
            </a:r>
            <a:endParaRPr>
              <a:solidFill>
                <a:srgbClr val="333333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2500">
                <a:solidFill>
                  <a:srgbClr val="0000FF"/>
                </a:solidFill>
              </a:rPr>
              <a:t>自評 : </a:t>
            </a:r>
            <a:endParaRPr>
              <a:solidFill>
                <a:srgbClr val="333333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333333"/>
                </a:solidFill>
              </a:rPr>
              <a:t>1.互動可以再多一點</a:t>
            </a:r>
            <a:endParaRPr>
              <a:solidFill>
                <a:srgbClr val="333333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333333"/>
                </a:solidFill>
              </a:rPr>
              <a:t>2.可以增加「詳解」的功能</a:t>
            </a:r>
            <a:endParaRPr>
              <a:solidFill>
                <a:srgbClr val="333333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333333"/>
                </a:solidFill>
              </a:rPr>
              <a:t>3.畫面設計有點單調</a:t>
            </a:r>
            <a:endParaRPr>
              <a:solidFill>
                <a:srgbClr val="333333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>
                <a:solidFill>
                  <a:srgbClr val="333333"/>
                </a:solidFill>
              </a:rPr>
              <a:t>這個專題花費了超多時間和精力，</a:t>
            </a:r>
            <a:r>
              <a:rPr lang="zh-TW">
                <a:solidFill>
                  <a:srgbClr val="333333"/>
                </a:solidFill>
              </a:rPr>
              <a:t>雖然，我覺得我很多地方沒有做到最好，但我都有盡全力去完成，所以</a:t>
            </a:r>
            <a:r>
              <a:rPr lang="zh-TW">
                <a:solidFill>
                  <a:srgbClr val="333333"/>
                </a:solidFill>
              </a:rPr>
              <a:t>我是蠻滿意的，看著成品出來真的超開心的 ! </a:t>
            </a:r>
            <a:endParaRPr>
              <a:solidFill>
                <a:srgbClr val="333333"/>
              </a:solidFill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0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p102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2" name="Google Shape;822;p102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23" name="Google Shape;823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6150"/>
            <a:ext cx="4566051" cy="226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4" name="Google Shape;824;p1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50824" y="1873674"/>
            <a:ext cx="4627075" cy="317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8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p103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0" name="Google Shape;830;p103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31" name="Google Shape;831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350" y="92123"/>
            <a:ext cx="5631451" cy="190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2" name="Google Shape;832;p10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92249" y="1933324"/>
            <a:ext cx="6040051" cy="3210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6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p10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8" name="Google Shape;838;p10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39" name="Google Shape;839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030" y="0"/>
            <a:ext cx="575944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0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5" name="Google Shape;845;p105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46" name="Google Shape;846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684035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0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p10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2" name="Google Shape;852;p106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53" name="Google Shape;853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" y="0"/>
            <a:ext cx="582113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0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9" name="Google Shape;859;p107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60" name="Google Shape;860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338" y="176263"/>
            <a:ext cx="6677025" cy="448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4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p108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6" name="Google Shape;866;p108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67" name="Google Shape;867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050" y="121400"/>
            <a:ext cx="6610350" cy="323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p10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3" name="Google Shape;873;p109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74" name="Google Shape;874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425" y="91810"/>
            <a:ext cx="4439801" cy="262529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5" name="Google Shape;875;p10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04200" y="2096783"/>
            <a:ext cx="4439800" cy="30026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9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p110"/>
          <p:cNvSpPr txBox="1"/>
          <p:nvPr>
            <p:ph idx="1" type="body"/>
          </p:nvPr>
        </p:nvSpPr>
        <p:spPr>
          <a:xfrm>
            <a:off x="311700" y="18325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test_finish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81" name="Google Shape;881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750" y="622200"/>
            <a:ext cx="2737775" cy="4362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82" name="Google Shape;882;p1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73350" y="335388"/>
            <a:ext cx="1943100" cy="435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3" name="Google Shape;883;p1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46800" y="183250"/>
            <a:ext cx="3172982" cy="131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4" name="Google Shape;884;p11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25775" y="1826213"/>
            <a:ext cx="4038600" cy="242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8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p11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0" name="Google Shape;890;p11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91" name="Google Shape;891;p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4913" y="0"/>
            <a:ext cx="471487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